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262" r:id="rId6"/>
    <p:sldId id="261" r:id="rId7"/>
    <p:sldId id="273" r:id="rId8"/>
    <p:sldId id="267" r:id="rId9"/>
    <p:sldId id="268" r:id="rId10"/>
    <p:sldId id="259" r:id="rId11"/>
    <p:sldId id="263" r:id="rId12"/>
    <p:sldId id="264" r:id="rId13"/>
    <p:sldId id="265" r:id="rId14"/>
    <p:sldId id="266" r:id="rId15"/>
    <p:sldId id="272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1538" autoAdjust="0"/>
  </p:normalViewPr>
  <p:slideViewPr>
    <p:cSldViewPr snapToGrid="0" snapToObjects="1">
      <p:cViewPr varScale="1">
        <p:scale>
          <a:sx n="64" d="100"/>
          <a:sy n="64" d="100"/>
        </p:scale>
        <p:origin x="724" y="48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</a:t>
            </a:r>
            <a:r>
              <a:rPr lang="en-US" dirty="0" smtClean="0"/>
              <a:t>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r>
              <a:rPr lang="es-EC" sz="2509" dirty="0"/>
              <a:t>Elementos Block: posicionados uno bajo otro hacia abajo en la </a:t>
            </a:r>
            <a:r>
              <a:rPr lang="es-EC" sz="2509" dirty="0" smtClean="0"/>
              <a:t>página</a:t>
            </a:r>
            <a:endParaRPr lang="es-EC" sz="2509" dirty="0"/>
          </a:p>
          <a:p>
            <a:pPr lvl="1"/>
            <a:r>
              <a:rPr lang="es-EC" sz="2087" dirty="0"/>
              <a:t>&lt;header</a:t>
            </a:r>
            <a:r>
              <a:rPr lang="es-EC" sz="2087" dirty="0" smtClean="0"/>
              <a:t>&gt;</a:t>
            </a:r>
          </a:p>
          <a:p>
            <a:pPr lvl="1"/>
            <a:r>
              <a:rPr lang="es-EC" sz="2087" dirty="0"/>
              <a:t>&lt;nav&gt;</a:t>
            </a:r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section&gt;</a:t>
            </a:r>
          </a:p>
          <a:p>
            <a:pPr lvl="1"/>
            <a:r>
              <a:rPr lang="es-EC" sz="2087" dirty="0" smtClean="0"/>
              <a:t>&lt;aside&gt;</a:t>
            </a:r>
            <a:endParaRPr lang="es-EC" sz="2087" dirty="0"/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footer</a:t>
            </a:r>
            <a:r>
              <a:rPr lang="es-EC" sz="2087" dirty="0" smtClean="0"/>
              <a:t>&gt;</a:t>
            </a:r>
            <a:endParaRPr lang="es-EC" sz="2087" dirty="0"/>
          </a:p>
          <a:p>
            <a:r>
              <a:rPr lang="es-EC" sz="2509" dirty="0"/>
              <a:t>Elementos </a:t>
            </a:r>
            <a:r>
              <a:rPr lang="es-EC" sz="2509" dirty="0" err="1"/>
              <a:t>Inline</a:t>
            </a:r>
            <a:r>
              <a:rPr lang="es-EC" sz="25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91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Elementos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dirty="0" smtClean="0"/>
              <a:t>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Universal</a:t>
            </a:r>
            <a:r>
              <a:rPr lang="en-US" dirty="0"/>
              <a:t>. </a:t>
            </a:r>
            <a:r>
              <a:rPr lang="en-US" dirty="0" err="1" smtClean="0"/>
              <a:t>Utiliza</a:t>
            </a:r>
            <a:r>
              <a:rPr lang="en-US" dirty="0" smtClean="0"/>
              <a:t> el *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/>
              <a:t>A</a:t>
            </a:r>
            <a:r>
              <a:rPr lang="en-US" dirty="0" err="1" smtClean="0"/>
              <a:t>vanzados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hijos</a:t>
            </a:r>
            <a:r>
              <a:rPr lang="en-US" b="1" dirty="0" smtClean="0"/>
              <a:t> </a:t>
            </a:r>
            <a:r>
              <a:rPr lang="en-US" dirty="0" smtClean="0"/>
              <a:t>		</a:t>
            </a:r>
          </a:p>
          <a:p>
            <a:pPr lvl="1"/>
            <a:r>
              <a:rPr lang="en-US" dirty="0" smtClean="0"/>
              <a:t>&gt;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hijos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adyacentes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+	primer </a:t>
            </a:r>
            <a:r>
              <a:rPr lang="en-US" dirty="0" err="1" smtClean="0"/>
              <a:t>hermano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De </a:t>
            </a:r>
            <a:r>
              <a:rPr lang="en-US" b="1" dirty="0" err="1" smtClean="0"/>
              <a:t>hermanos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~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hermanos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8287" y="1825625"/>
            <a:ext cx="617551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 smtClean="0"/>
              <a:t>atributo</a:t>
            </a:r>
            <a:r>
              <a:rPr lang="en-US" dirty="0"/>
              <a:t>	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tenga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]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sea </a:t>
            </a:r>
            <a:r>
              <a:rPr lang="en-US" b="1" dirty="0" err="1" smtClean="0"/>
              <a:t>igual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/>
              <a:t>=“valor”]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comience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^=“valor”]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termine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$=“valor”]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contenga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*=“valor”]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307260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>
                <a:hlinkClick r:id="rId2"/>
              </a:rPr>
              <a:t>Comparación</a:t>
            </a:r>
            <a:r>
              <a:rPr lang="en-US" dirty="0" smtClean="0">
                <a:hlinkClick r:id="rId2"/>
              </a:rPr>
              <a:t>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7697</TotalTime>
  <Words>482</Words>
  <Application>Microsoft Office PowerPoint</Application>
  <PresentationFormat>Panorámica</PresentationFormat>
  <Paragraphs>125</Paragraphs>
  <Slides>18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CSS</vt:lpstr>
      <vt:lpstr>Sintaxis básica</vt:lpstr>
      <vt:lpstr>Presentación de PowerPoint</vt:lpstr>
      <vt:lpstr>Selectores Básicos</vt:lpstr>
      <vt:lpstr>Selectores Avanzados</vt:lpstr>
      <vt:lpstr>Fuentes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Estructura</vt:lpstr>
      <vt:lpstr>Elementos Block</vt:lpstr>
      <vt:lpstr>Elemento Inline</vt:lpstr>
      <vt:lpstr>Block vs Inline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421</cp:revision>
  <dcterms:created xsi:type="dcterms:W3CDTF">2017-05-02T21:53:04Z</dcterms:created>
  <dcterms:modified xsi:type="dcterms:W3CDTF">2019-05-20T12:03:10Z</dcterms:modified>
</cp:coreProperties>
</file>

<file path=docProps/thumbnail.jpeg>
</file>